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5770-921E-5A45-923A-8BDB1577350F}" type="datetimeFigureOut">
              <a:rPr lang="de-DE" smtClean="0"/>
              <a:t>13.12.14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39" y="718654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6176" y="346810"/>
            <a:ext cx="7772400" cy="1470025"/>
          </a:xfrm>
        </p:spPr>
        <p:txBody>
          <a:bodyPr/>
          <a:lstStyle/>
          <a:p>
            <a:r>
              <a:rPr lang="de-DE" b="1" dirty="0" err="1"/>
              <a:t>Modelling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interaction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pedestrians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bikers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125" y="1916717"/>
            <a:ext cx="6400800" cy="4211072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love</a:t>
            </a:r>
            <a:r>
              <a:rPr lang="de-DE" dirty="0" smtClean="0"/>
              <a:t> </a:t>
            </a:r>
            <a:r>
              <a:rPr lang="de-DE" dirty="0" err="1" smtClean="0"/>
              <a:t>cycling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day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Force Model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Security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Bicycle</a:t>
            </a:r>
            <a:r>
              <a:rPr lang="de-DE" dirty="0" smtClean="0"/>
              <a:t> bell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Bikeswarms</a:t>
            </a:r>
            <a:endParaRPr lang="de-DE" dirty="0" smtClean="0"/>
          </a:p>
          <a:p>
            <a:pPr algn="l"/>
            <a:endParaRPr lang="de-DE" dirty="0" smtClean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30" y="3071973"/>
            <a:ext cx="3998583" cy="2998938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7" name="Textfeld 6"/>
          <p:cNvSpPr txBox="1"/>
          <p:nvPr/>
        </p:nvSpPr>
        <p:spPr>
          <a:xfrm>
            <a:off x="627914" y="6335401"/>
            <a:ext cx="50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Sandro </a:t>
            </a:r>
            <a:r>
              <a:rPr lang="de-DE" dirty="0" err="1" smtClean="0"/>
              <a:t>Giacomuzzi</a:t>
            </a:r>
            <a:r>
              <a:rPr lang="de-DE" dirty="0"/>
              <a:t> </a:t>
            </a:r>
            <a:r>
              <a:rPr lang="de-DE" dirty="0" smtClean="0"/>
              <a:t>- Hannes Heller – Manuel Holzer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39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ildschirmfoto 2014-12-11 um 22.4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86" y="0"/>
            <a:ext cx="6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23793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949620"/>
      </p:ext>
    </p:extLst>
  </p:cSld>
  <p:clrMapOvr>
    <a:masterClrMapping/>
  </p:clrMapOvr>
</p:sld>
</file>

<file path=ppt/theme/theme1.xml><?xml version="1.0" encoding="utf-8"?>
<a:theme xmlns:a="http://schemas.openxmlformats.org/drawingml/2006/main" name="Schwar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30</Words>
  <Application>Microsoft Macintosh PowerPoint</Application>
  <PresentationFormat>Bildschirmpräsentation (4:3)</PresentationFormat>
  <Paragraphs>8</Paragraphs>
  <Slides>4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Schwarz</vt:lpstr>
      <vt:lpstr>Modelling the interaction of pedestrians and bikers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interaction of pedestrians and bikers</dc:title>
  <dc:creator>Hannes Heller</dc:creator>
  <cp:lastModifiedBy>Hannes Heller</cp:lastModifiedBy>
  <cp:revision>6</cp:revision>
  <dcterms:created xsi:type="dcterms:W3CDTF">2014-10-19T16:17:37Z</dcterms:created>
  <dcterms:modified xsi:type="dcterms:W3CDTF">2014-12-13T12:01:11Z</dcterms:modified>
</cp:coreProperties>
</file>